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BDEBB-4EEE-1E4C-BA06-8AE2AF936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D0E78-D441-E54C-9138-5B8A35F6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563B4C-BABD-ED9C-A86B-FBF403609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AD1C7-1FDB-4F21-91F3-F58400FEE4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6871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40D1A-6C44-B4B1-E931-2319A1826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ADC43-3ADD-C3B7-3CAC-F8A005408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8BDD7-B0B1-0392-7E80-917B78C4C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C5A05-3425-45FA-A784-B82F29D7C4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136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AE976-1C53-2119-09FA-481F1535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59868D-7CE4-288D-536F-47A6A58BB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52AB5C-C476-8CCD-8903-499165A13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E1821-3B62-4232-A176-B28F36ED00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303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0F2EAB-7C86-B900-48E7-9B3B8A0A7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ED18A5-7797-0F40-EC87-543B8F7DB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101CB-3744-4541-3A61-065EA66D7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EEBF7-5A59-4219-A9A0-65CE8B644F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256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9ACDEA-1F37-71C0-EC23-F8D5C8952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752B36-B0A2-CDFA-F859-43683EAAB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3A4775-0C42-75AC-43D2-F73D0838D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E3C16-E53D-466E-9D5E-DA64D34196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859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AA3F9F3-FB62-8B60-0D62-62F37635F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DB91755-6C35-6DA3-EC62-C07EBD047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535243-383F-B3AC-E643-CCB0F01D6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3D37D-DE0C-4A63-BFE4-7EA56C17CF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9079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BC3C88B-87E6-95A9-B75B-C8B9E7A4F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0254751-1B2B-E659-389A-41F1791EA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CF3A49-BC88-1F61-9F83-810EB06F3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04FE7-FB9E-4C13-B340-9E07A953B4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149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5DDF452-9C8E-F405-7074-BBA355B11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8200EE7-642F-C2ED-B226-DFA8F9CA4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01F4991-7C4A-3C6E-DA53-DE9D174A8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F00A8-3EA9-4843-8887-A348EE44AC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0853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50A5666-C489-9179-9A73-31B08241E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AD7DAB7-E452-2FE7-3504-825C0E09B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CB772A0-85FB-FEF8-1F87-F37557EB6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216D1-7FDB-4871-AA3C-0D4AFEE6BF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5265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1CDF31-E39D-70FE-42E2-C1C96FE67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94D4E8A-B83D-321A-BB0C-C7EE79A05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ECA50E-19A5-82B7-5C20-57B9B2B1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0BCA1-2787-4B93-88F2-727D8AC009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0119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C03516B-839A-4C90-D739-71CA076A0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91D0AB-C2DD-E18A-609E-F75CA6A79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18F374-6434-FD03-49E0-9ADA3237F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592A0-985C-4426-9A84-01E0DEAD2A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4239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69644A9-B6DA-2E37-89EA-3259554546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E473656-8793-C108-70AF-1E7116CCDD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2F07FB-CC17-4662-292C-0E99F70E23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64850-12B5-BD34-6D1E-7F3BA6D59A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32FD63-BC41-4220-C53D-5C4E3244D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8D05D2-6EBA-4CCA-8A22-247D998BB9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1594AD7-5494-0892-F49A-0EC043DEC6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60748"/>
            <a:ext cx="9144000" cy="4536504"/>
          </a:xfrm>
        </p:spPr>
        <p:txBody>
          <a:bodyPr/>
          <a:lstStyle/>
          <a:p>
            <a:r>
              <a:rPr lang="en-AU" altLang="en-US" sz="4000" dirty="0"/>
              <a:t>It's no longer I that </a:t>
            </a:r>
            <a:r>
              <a:rPr lang="en-AU" altLang="en-US" sz="4000" dirty="0" err="1"/>
              <a:t>liveth</a:t>
            </a:r>
            <a:br>
              <a:rPr lang="en-AU" altLang="en-US" sz="4000" dirty="0"/>
            </a:br>
            <a:r>
              <a:rPr lang="en-AU" altLang="en-US" sz="4000" dirty="0"/>
              <a:t>But Christ that </a:t>
            </a:r>
            <a:r>
              <a:rPr lang="en-AU" altLang="en-US" sz="4000" dirty="0" err="1"/>
              <a:t>liveth</a:t>
            </a:r>
            <a:r>
              <a:rPr lang="en-AU" altLang="en-US" sz="4000" dirty="0"/>
              <a:t> in me,</a:t>
            </a:r>
            <a:br>
              <a:rPr lang="en-AU" altLang="en-US" sz="4000" dirty="0"/>
            </a:br>
            <a:r>
              <a:rPr lang="en-AU" altLang="en-US" sz="4000" dirty="0"/>
              <a:t>It's no longer I that </a:t>
            </a:r>
            <a:r>
              <a:rPr lang="en-AU" altLang="en-US" sz="4000" dirty="0" err="1"/>
              <a:t>liveth</a:t>
            </a:r>
            <a:br>
              <a:rPr lang="en-AU" altLang="en-US" sz="4000" dirty="0"/>
            </a:br>
            <a:r>
              <a:rPr lang="en-AU" altLang="en-US" sz="4000" dirty="0"/>
              <a:t>But Christ that </a:t>
            </a:r>
            <a:r>
              <a:rPr lang="en-AU" altLang="en-US" sz="4000" dirty="0" err="1"/>
              <a:t>liveth</a:t>
            </a:r>
            <a:r>
              <a:rPr lang="en-AU" altLang="en-US" sz="4000" dirty="0"/>
              <a:t> in me.</a:t>
            </a:r>
            <a:br>
              <a:rPr lang="en-AU" altLang="en-US" sz="4000" dirty="0"/>
            </a:br>
            <a:r>
              <a:rPr lang="en-AU" altLang="en-US" sz="4000" dirty="0"/>
              <a:t>He lives! He lives!</a:t>
            </a:r>
            <a:br>
              <a:rPr lang="en-AU" altLang="en-US" sz="4000" dirty="0"/>
            </a:br>
            <a:r>
              <a:rPr lang="en-AU" altLang="en-US" sz="4000" dirty="0"/>
              <a:t>Jesus is alive in me.</a:t>
            </a:r>
            <a:br>
              <a:rPr lang="en-AU" altLang="en-US" sz="4000" dirty="0"/>
            </a:br>
            <a:r>
              <a:rPr lang="en-AU" altLang="en-US" sz="4000" dirty="0"/>
              <a:t>It's no longer I that </a:t>
            </a:r>
            <a:r>
              <a:rPr lang="en-AU" altLang="en-US" sz="4000" dirty="0" err="1"/>
              <a:t>liveth</a:t>
            </a:r>
            <a:r>
              <a:rPr lang="en-AU" altLang="en-US" sz="4000" dirty="0"/>
              <a:t>,</a:t>
            </a:r>
            <a:br>
              <a:rPr lang="en-AU" altLang="en-US" sz="4000" dirty="0"/>
            </a:br>
            <a:r>
              <a:rPr lang="en-AU" altLang="en-US" sz="4000" dirty="0"/>
              <a:t>But Christ that </a:t>
            </a:r>
            <a:r>
              <a:rPr lang="en-AU" altLang="en-US" sz="4000" dirty="0" err="1"/>
              <a:t>liveth</a:t>
            </a:r>
            <a:r>
              <a:rPr lang="en-AU" altLang="en-US" sz="4000" dirty="0"/>
              <a:t> in me.</a:t>
            </a:r>
            <a:endParaRPr lang="en-AU" altLang="en-US" sz="4000" b="1" dirty="0"/>
          </a:p>
          <a:p>
            <a:endParaRPr lang="en-A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9254E8-B063-6005-3A23-AE2F0BDAE798}"/>
              </a:ext>
            </a:extLst>
          </p:cNvPr>
          <p:cNvSpPr txBox="1"/>
          <p:nvPr/>
        </p:nvSpPr>
        <p:spPr>
          <a:xfrm>
            <a:off x="260350" y="6021388"/>
            <a:ext cx="6096000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It's no longer I that </a:t>
            </a:r>
            <a:r>
              <a:rPr lang="en-US" sz="1050" dirty="0" err="1">
                <a:latin typeface="+mn-lt"/>
              </a:rPr>
              <a:t>liveth</a:t>
            </a:r>
            <a:endParaRPr lang="en-US" sz="105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Galatians 2:20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74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177. It's no longer I that liveth But Christ that liveth in me, It's no longer I that liveth But Christ that liveth in me. He lives! He lives! Jesus is alive in me. It's no longer I that liveth, But Christ that liveth in me. </dc:title>
  <dc:creator>Perth Fortress Salvos</dc:creator>
  <cp:lastModifiedBy>Narelle Wheaton</cp:lastModifiedBy>
  <cp:revision>4</cp:revision>
  <dcterms:created xsi:type="dcterms:W3CDTF">1999-04-01T07:59:08Z</dcterms:created>
  <dcterms:modified xsi:type="dcterms:W3CDTF">2023-07-18T07:25:25Z</dcterms:modified>
</cp:coreProperties>
</file>